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56" r:id="rId2"/>
    <p:sldId id="257" r:id="rId3"/>
    <p:sldId id="263" r:id="rId4"/>
    <p:sldId id="258" r:id="rId5"/>
    <p:sldId id="264" r:id="rId6"/>
    <p:sldId id="259" r:id="rId7"/>
    <p:sldId id="260" r:id="rId8"/>
    <p:sldId id="261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7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D7AB0-1D1A-4709-826E-0C70B3169F17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7481D-6574-44C9-8AC9-1FE107BDD3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0592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http://news.yahoo.com/s/ac/20110131/lf_ac/7746304_mothers_hot_sauce_discipline_tactics_land_her_in_hot_water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7481D-6574-44C9-8AC9-1FE107BDD3D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C039-796D-4629-8505-C645875A01FF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30D4A0F-660B-4219-BE7C-E346CF707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C039-796D-4629-8505-C645875A01FF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4A0F-660B-4219-BE7C-E346CF707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30D4A0F-660B-4219-BE7C-E346CF707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C039-796D-4629-8505-C645875A01FF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C039-796D-4629-8505-C645875A01FF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30D4A0F-660B-4219-BE7C-E346CF707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C039-796D-4629-8505-C645875A01FF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30D4A0F-660B-4219-BE7C-E346CF707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250C039-796D-4629-8505-C645875A01FF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4A0F-660B-4219-BE7C-E346CF707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C039-796D-4629-8505-C645875A01FF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30D4A0F-660B-4219-BE7C-E346CF707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C039-796D-4629-8505-C645875A01FF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30D4A0F-660B-4219-BE7C-E346CF707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C039-796D-4629-8505-C645875A01FF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0D4A0F-660B-4219-BE7C-E346CF707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30D4A0F-660B-4219-BE7C-E346CF707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C039-796D-4629-8505-C645875A01FF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30D4A0F-660B-4219-BE7C-E346CF707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250C039-796D-4629-8505-C645875A01FF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250C039-796D-4629-8505-C645875A01FF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30D4A0F-660B-4219-BE7C-E346CF707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Sport and Exercise Psychology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581400"/>
            <a:ext cx="7772400" cy="188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Stages of Intervention for a </a:t>
            </a:r>
            <a:r>
              <a:rPr lang="en-US" smtClean="0"/>
              <a:t>Sport </a:t>
            </a:r>
            <a:r>
              <a:rPr lang="en-US" smtClean="0"/>
              <a:t>Psychologist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Introductions/ Gaining Entry</a:t>
            </a:r>
          </a:p>
          <a:p>
            <a:r>
              <a:rPr lang="en-US" dirty="0" smtClean="0"/>
              <a:t>Stage 1:  Rapport Building</a:t>
            </a:r>
          </a:p>
          <a:p>
            <a:r>
              <a:rPr lang="en-US" dirty="0" smtClean="0"/>
              <a:t>Stage 2:  Assessing the Mental Needs of the Performer</a:t>
            </a:r>
          </a:p>
          <a:p>
            <a:r>
              <a:rPr lang="en-US" dirty="0" smtClean="0"/>
              <a:t>Stage 3:  designing an Intervention</a:t>
            </a:r>
          </a:p>
          <a:p>
            <a:pPr lvl="1"/>
            <a:r>
              <a:rPr lang="en-US" dirty="0" smtClean="0"/>
              <a:t>Self determination theory	</a:t>
            </a:r>
          </a:p>
          <a:p>
            <a:pPr lvl="1"/>
            <a:r>
              <a:rPr lang="en-US" dirty="0" smtClean="0"/>
              <a:t>Achievement Goal </a:t>
            </a:r>
            <a:r>
              <a:rPr lang="en-US" dirty="0" smtClean="0"/>
              <a:t>Theory</a:t>
            </a:r>
            <a:endParaRPr lang="en-US" dirty="0" smtClean="0"/>
          </a:p>
          <a:p>
            <a:r>
              <a:rPr lang="en-US" dirty="0" smtClean="0"/>
              <a:t>Stage 4:  Ongoing Monitoring and Assessment</a:t>
            </a:r>
          </a:p>
          <a:p>
            <a:r>
              <a:rPr lang="en-US" dirty="0" smtClean="0"/>
              <a:t>Stage 5:  Evaluation and Withdrawal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Yerkes-Dodson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can stress and nervousness </a:t>
            </a:r>
            <a:r>
              <a:rPr lang="en-US" smtClean="0"/>
              <a:t>affect athletes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819400"/>
            <a:ext cx="39052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Sport Psychology?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http://news.yahoo.com/s/ac/20110131/lf_ac/7746304_mothers_hot_sauce_discipline_tactics_land_her_in_hot_water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scientific study of people and their behaviors in the study of sport and exercise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would you find a sport psychologist?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33400" indent="-533400"/>
            <a:r>
              <a:rPr lang="en-US" dirty="0" smtClean="0"/>
              <a:t>Private practice  </a:t>
            </a:r>
          </a:p>
          <a:p>
            <a:pPr marL="533400" indent="-533400"/>
            <a:r>
              <a:rPr lang="en-US" dirty="0" smtClean="0"/>
              <a:t>University and College counseling centers</a:t>
            </a:r>
            <a:br>
              <a:rPr lang="en-US" dirty="0" smtClean="0"/>
            </a:br>
            <a:r>
              <a:rPr lang="en-US" dirty="0" smtClean="0"/>
              <a:t>and athletic departments</a:t>
            </a:r>
          </a:p>
          <a:p>
            <a:pPr marL="533400" indent="-533400"/>
            <a:r>
              <a:rPr lang="en-US" dirty="0" smtClean="0"/>
              <a:t>Sports medicine centers</a:t>
            </a:r>
          </a:p>
          <a:p>
            <a:pPr marL="533400" indent="-533400"/>
            <a:r>
              <a:rPr lang="en-US" dirty="0" smtClean="0"/>
              <a:t>Elite sports academies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become an ESP?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Earn an undergraduate degree in psychology (clinical or counseling related) with coursework in the sport sciences.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Earn a graduate degree, ultimately a doctorate.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Examine the Division 47 Proficiency in Sport Psychology to identify prerequisite skills and knowledge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Get some research experience.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Get competitive experience at some level.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Teaching</a:t>
            </a:r>
            <a:r>
              <a:rPr lang="en-US" dirty="0"/>
              <a:t> (Many teach college; others teach as part of consultations and outreach including workshops, coaching)</a:t>
            </a:r>
          </a:p>
          <a:p>
            <a:pPr lvl="0"/>
            <a:r>
              <a:rPr lang="en-US" b="1" dirty="0"/>
              <a:t>Research</a:t>
            </a:r>
            <a:r>
              <a:rPr lang="en-US" dirty="0"/>
              <a:t> (Some professional conduct research on topics such as anxiety, injury prevention, exercise adoption, retirement, coaching behaviors, athlete stress, recovery, mental health of athletes)</a:t>
            </a:r>
          </a:p>
          <a:p>
            <a:pPr lvl="0"/>
            <a:r>
              <a:rPr lang="en-US" b="1" dirty="0"/>
              <a:t>Practice</a:t>
            </a:r>
            <a:r>
              <a:rPr lang="en-US" dirty="0"/>
              <a:t> (Many ESP professionals are in private practice. They work counseling centers, sports medicine, wellness settings and health clubs.)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The History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0" y="1752599"/>
            <a:ext cx="1447800" cy="15240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5050" y="1295399"/>
            <a:ext cx="5111750" cy="4267201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sz="2400" b="1" i="1" dirty="0" smtClean="0">
                <a:solidFill>
                  <a:schemeClr val="hlink"/>
                </a:solidFill>
              </a:rPr>
              <a:t>In many ways it is not a new field</a:t>
            </a:r>
            <a:r>
              <a:rPr lang="en-US" sz="2400" b="1" dirty="0" smtClean="0"/>
              <a:t> – it has been an area of scientific study for approximately 100 years</a:t>
            </a:r>
          </a:p>
          <a:p>
            <a:pPr lvl="1">
              <a:lnSpc>
                <a:spcPct val="90000"/>
              </a:lnSpc>
            </a:pPr>
            <a:r>
              <a:rPr lang="en-US" sz="2400" b="1" i="1" dirty="0" smtClean="0"/>
              <a:t>Its </a:t>
            </a:r>
            <a:r>
              <a:rPr lang="en-US" sz="2400" b="1" i="1" dirty="0" smtClean="0">
                <a:solidFill>
                  <a:schemeClr val="hlink"/>
                </a:solidFill>
              </a:rPr>
              <a:t>roots</a:t>
            </a:r>
            <a:r>
              <a:rPr lang="en-US" sz="2400" b="1" dirty="0" smtClean="0">
                <a:solidFill>
                  <a:schemeClr val="hlink"/>
                </a:solidFill>
              </a:rPr>
              <a:t> </a:t>
            </a:r>
            <a:r>
              <a:rPr lang="en-US" sz="2400" b="1" dirty="0" smtClean="0"/>
              <a:t>are in physical education and coaching 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Early research was conducted on cycling and audience effects by </a:t>
            </a:r>
            <a:r>
              <a:rPr lang="en-US" sz="2400" b="1" u="sng" dirty="0" smtClean="0">
                <a:solidFill>
                  <a:schemeClr val="hlink"/>
                </a:solidFill>
              </a:rPr>
              <a:t>Norman Triplett</a:t>
            </a:r>
            <a:r>
              <a:rPr lang="en-US" sz="2400" b="1" dirty="0" smtClean="0"/>
              <a:t> in 1897</a:t>
            </a:r>
          </a:p>
          <a:p>
            <a:pPr lvl="1">
              <a:lnSpc>
                <a:spcPct val="90000"/>
              </a:lnSpc>
            </a:pPr>
            <a:endParaRPr lang="en-US" sz="2400" b="1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419600"/>
            <a:ext cx="28765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28800"/>
            <a:ext cx="217714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History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sz="2400" b="1" u="sng" dirty="0" smtClean="0">
                <a:solidFill>
                  <a:schemeClr val="hlink"/>
                </a:solidFill>
              </a:rPr>
              <a:t>G. Stanley Hall</a:t>
            </a:r>
            <a:r>
              <a:rPr lang="en-US" sz="2400" b="1" dirty="0" smtClean="0"/>
              <a:t> reported on benefits of physical education in 1908</a:t>
            </a:r>
          </a:p>
          <a:p>
            <a:pPr lvl="1"/>
            <a:r>
              <a:rPr lang="en-US" sz="2400" b="1" u="sng" dirty="0" smtClean="0">
                <a:solidFill>
                  <a:schemeClr val="hlink"/>
                </a:solidFill>
              </a:rPr>
              <a:t>Coleman Griffith</a:t>
            </a:r>
            <a:r>
              <a:rPr lang="en-US" sz="2400" b="1" dirty="0" smtClean="0"/>
              <a:t> has a sport psychology lab at University of Illinois in 1925. He studied personality, motor learning and motivation and also served as a consultant to major league baseball, the Chicago Cubs.</a:t>
            </a:r>
          </a:p>
          <a:p>
            <a:pPr lvl="1"/>
            <a:r>
              <a:rPr lang="en-US" sz="2400" b="1" dirty="0" smtClean="0"/>
              <a:t>A lack of interest shut the place down.</a:t>
            </a:r>
          </a:p>
          <a:p>
            <a:pPr lvl="1"/>
            <a:r>
              <a:rPr lang="en-US" sz="2400" b="1" dirty="0" smtClean="0"/>
              <a:t>1984 Olympics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 Performance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Physical</a:t>
            </a:r>
          </a:p>
          <a:p>
            <a:r>
              <a:rPr lang="en-US" dirty="0" smtClean="0"/>
              <a:t>Tactical</a:t>
            </a:r>
          </a:p>
          <a:p>
            <a:r>
              <a:rPr lang="en-US" dirty="0" smtClean="0"/>
              <a:t>Technical</a:t>
            </a:r>
          </a:p>
          <a:p>
            <a:r>
              <a:rPr lang="en-US" dirty="0" smtClean="0"/>
              <a:t>Mental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would anyone seek a sport psychologist?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To</a:t>
            </a:r>
            <a:r>
              <a:rPr lang="en-US" b="1" i="1" dirty="0" smtClean="0"/>
              <a:t> </a:t>
            </a:r>
            <a:r>
              <a:rPr lang="en-US" b="1" dirty="0" smtClean="0"/>
              <a:t>improve or optimize performance to  help make performance more effective</a:t>
            </a:r>
          </a:p>
          <a:p>
            <a:r>
              <a:rPr lang="en-US" b="1" dirty="0" smtClean="0"/>
              <a:t>To help overcome obstacles that prevent the reaching of potential </a:t>
            </a:r>
          </a:p>
          <a:p>
            <a:r>
              <a:rPr lang="en-US" b="1" dirty="0" smtClean="0"/>
              <a:t>To assist with adopting or maintaining an exercise program</a:t>
            </a:r>
          </a:p>
          <a:p>
            <a:r>
              <a:rPr lang="en-US" b="1" dirty="0" smtClean="0"/>
              <a:t>To facilitate efficient/healthy functioning of sport or other teams (team building, conflict)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308</TotalTime>
  <Words>395</Words>
  <Application>Microsoft Office PowerPoint</Application>
  <PresentationFormat>On-screen Show (4:3)</PresentationFormat>
  <Paragraphs>50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Civic</vt:lpstr>
      <vt:lpstr>Sport and Exercise Psychology</vt:lpstr>
      <vt:lpstr>What is Sport Psychology?</vt:lpstr>
      <vt:lpstr>Where would you find a sport psychologist?</vt:lpstr>
      <vt:lpstr>How do you become an ESP?</vt:lpstr>
      <vt:lpstr>Slide 5</vt:lpstr>
      <vt:lpstr>The History</vt:lpstr>
      <vt:lpstr>More History</vt:lpstr>
      <vt:lpstr>Sport Performance Context</vt:lpstr>
      <vt:lpstr>Why would anyone seek a sport psychologist?</vt:lpstr>
      <vt:lpstr>Stages of Intervention for a Sport Psychologist</vt:lpstr>
      <vt:lpstr>Yerkes-Dodson law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and Exercise Psychology</dc:title>
  <dc:creator> </dc:creator>
  <cp:lastModifiedBy> </cp:lastModifiedBy>
  <cp:revision>8</cp:revision>
  <dcterms:created xsi:type="dcterms:W3CDTF">2011-02-15T04:46:28Z</dcterms:created>
  <dcterms:modified xsi:type="dcterms:W3CDTF">2011-09-27T05:00:24Z</dcterms:modified>
</cp:coreProperties>
</file>