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0" r:id="rId3"/>
    <p:sldMasterId id="2147483732" r:id="rId4"/>
    <p:sldMasterId id="2147483768" r:id="rId5"/>
    <p:sldMasterId id="2147483780" r:id="rId6"/>
    <p:sldMasterId id="2147483792" r:id="rId7"/>
    <p:sldMasterId id="2147483804" r:id="rId8"/>
  </p:sldMasterIdLst>
  <p:sldIdLst>
    <p:sldId id="264" r:id="rId9"/>
    <p:sldId id="261" r:id="rId10"/>
    <p:sldId id="262" r:id="rId11"/>
    <p:sldId id="263" r:id="rId12"/>
    <p:sldId id="265" r:id="rId13"/>
    <p:sldId id="266" r:id="rId14"/>
    <p:sldId id="270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D7AB49-23C3-487D-8AF0-03DED37E2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041B68F-D174-42B4-BD4A-BEB0F5DE59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 and Career Development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Stress reduction companies employed by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Individual level</a:t>
            </a:r>
          </a:p>
          <a:p>
            <a:r>
              <a:rPr lang="en-US" dirty="0" smtClean="0"/>
              <a:t>Organizational level</a:t>
            </a:r>
          </a:p>
          <a:p>
            <a:r>
              <a:rPr lang="en-US" dirty="0" smtClean="0"/>
              <a:t>Interventional organizational interface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219200"/>
            <a:ext cx="5943600" cy="20939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activity that produces something of value for others</a:t>
            </a:r>
          </a:p>
          <a:p>
            <a:endParaRPr lang="en-US" dirty="0"/>
          </a:p>
          <a:p>
            <a:r>
              <a:rPr lang="en-US" dirty="0" smtClean="0"/>
              <a:t>Career:  Work that is a central aspect of life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810000"/>
            <a:ext cx="2438401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ras Bold ITC" pitchFamily="34" charset="0"/>
              </a:rPr>
              <a:t>Intrinsic reasons for Working</a:t>
            </a:r>
            <a:endParaRPr lang="en-US" dirty="0">
              <a:latin typeface="Eras Bold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Work ethic</a:t>
            </a:r>
          </a:p>
          <a:p>
            <a:r>
              <a:rPr lang="en-US" dirty="0" smtClean="0"/>
              <a:t>Self identity</a:t>
            </a:r>
          </a:p>
          <a:p>
            <a:r>
              <a:rPr lang="en-US" dirty="0" smtClean="0"/>
              <a:t>Self fulfillment</a:t>
            </a:r>
          </a:p>
          <a:p>
            <a:r>
              <a:rPr lang="en-US" dirty="0" smtClean="0"/>
              <a:t>Self worth</a:t>
            </a:r>
          </a:p>
          <a:p>
            <a:r>
              <a:rPr lang="en-US" dirty="0" smtClean="0"/>
              <a:t>Social values of work</a:t>
            </a:r>
          </a:p>
          <a:p>
            <a:r>
              <a:rPr lang="en-US" dirty="0" smtClean="0"/>
              <a:t>Social roles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828800"/>
            <a:ext cx="4800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162800" cy="2560320"/>
          </a:xfrm>
        </p:spPr>
        <p:txBody>
          <a:bodyPr/>
          <a:lstStyle/>
          <a:p>
            <a:r>
              <a:rPr lang="en-US" dirty="0" smtClean="0"/>
              <a:t>Temporary employment is increasing</a:t>
            </a:r>
          </a:p>
          <a:p>
            <a:r>
              <a:rPr lang="en-US" dirty="0" smtClean="0"/>
              <a:t>More jobs in the service sector</a:t>
            </a:r>
          </a:p>
          <a:p>
            <a:r>
              <a:rPr lang="en-US" dirty="0" smtClean="0"/>
              <a:t>Dual earner couples are becoming the norm</a:t>
            </a:r>
          </a:p>
          <a:p>
            <a:r>
              <a:rPr lang="en-US" dirty="0" smtClean="0"/>
              <a:t>Technology is changing the nature of work</a:t>
            </a:r>
          </a:p>
          <a:p>
            <a:r>
              <a:rPr lang="en-US" dirty="0" smtClean="0"/>
              <a:t>Boundaries between home and work are blurred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610600" cy="615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0" y="762000"/>
            <a:ext cx="3124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Temporary employment is </a:t>
            </a:r>
            <a:r>
              <a:rPr lang="en-US" sz="2400" dirty="0" smtClean="0"/>
              <a:t>increasing</a:t>
            </a:r>
          </a:p>
          <a:p>
            <a:endParaRPr lang="en-US" sz="2400" dirty="0" smtClean="0"/>
          </a:p>
          <a:p>
            <a:r>
              <a:rPr lang="en-US" sz="2400" dirty="0" smtClean="0"/>
              <a:t>More jobs in the service sector</a:t>
            </a:r>
          </a:p>
          <a:p>
            <a:r>
              <a:rPr lang="en-US" sz="2400" dirty="0" smtClean="0"/>
              <a:t>Dual earner couples are becoming the </a:t>
            </a:r>
            <a:r>
              <a:rPr lang="en-US" sz="2400" dirty="0" smtClean="0"/>
              <a:t>norm</a:t>
            </a:r>
          </a:p>
          <a:p>
            <a:endParaRPr lang="en-US" sz="2400" dirty="0" smtClean="0"/>
          </a:p>
          <a:p>
            <a:r>
              <a:rPr lang="en-US" sz="2400" dirty="0" smtClean="0"/>
              <a:t>Technology is changing the nature of </a:t>
            </a:r>
            <a:r>
              <a:rPr lang="en-US" sz="2400" dirty="0" smtClean="0"/>
              <a:t>work</a:t>
            </a:r>
          </a:p>
          <a:p>
            <a:endParaRPr lang="en-US" sz="2400" dirty="0" smtClean="0"/>
          </a:p>
          <a:p>
            <a:r>
              <a:rPr lang="en-US" sz="2400" dirty="0" smtClean="0"/>
              <a:t>Boundaries between home and work are blurred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53000" y="1219200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Goudy Stout" pitchFamily="18" charset="0"/>
              </a:rPr>
              <a:t>Trends</a:t>
            </a:r>
            <a:endParaRPr lang="en-US" sz="2800" dirty="0">
              <a:latin typeface="Goudy Stout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1676400"/>
            <a:ext cx="6248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Super’s Stages of Vocational </a:t>
            </a:r>
            <a:r>
              <a:rPr lang="en-US" sz="3200" dirty="0" smtClean="0"/>
              <a:t>Development</a:t>
            </a:r>
          </a:p>
          <a:p>
            <a:endParaRPr lang="en-US" sz="3200" dirty="0" smtClean="0"/>
          </a:p>
          <a:p>
            <a:r>
              <a:rPr lang="en-US" sz="3200" dirty="0" smtClean="0"/>
              <a:t>Growth</a:t>
            </a:r>
          </a:p>
          <a:p>
            <a:r>
              <a:rPr lang="en-US" sz="3200" dirty="0" smtClean="0"/>
              <a:t>Exploration</a:t>
            </a:r>
          </a:p>
          <a:p>
            <a:r>
              <a:rPr lang="en-US" sz="3200" dirty="0" smtClean="0"/>
              <a:t>Establishment</a:t>
            </a:r>
          </a:p>
          <a:p>
            <a:r>
              <a:rPr lang="en-US" sz="3200" dirty="0" smtClean="0"/>
              <a:t>Maintenance Stage</a:t>
            </a:r>
          </a:p>
          <a:p>
            <a:r>
              <a:rPr lang="en-US" sz="3200" dirty="0" smtClean="0"/>
              <a:t>Decline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Work Adjustment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Satisfaction </a:t>
            </a:r>
            <a:r>
              <a:rPr lang="en-US" dirty="0" err="1" smtClean="0"/>
              <a:t>vs</a:t>
            </a:r>
            <a:r>
              <a:rPr lang="en-US" dirty="0" smtClean="0"/>
              <a:t> satisfactoriness</a:t>
            </a:r>
          </a:p>
          <a:p>
            <a:r>
              <a:rPr lang="en-US" dirty="0" smtClean="0"/>
              <a:t>Meaningfulness</a:t>
            </a:r>
          </a:p>
          <a:p>
            <a:r>
              <a:rPr lang="en-US" dirty="0" smtClean="0"/>
              <a:t>Challenge and variety</a:t>
            </a:r>
          </a:p>
          <a:p>
            <a:r>
              <a:rPr lang="en-US" dirty="0" smtClean="0"/>
              <a:t>Autonomy</a:t>
            </a:r>
          </a:p>
          <a:p>
            <a:r>
              <a:rPr lang="en-US" dirty="0" smtClean="0"/>
              <a:t>Friendship and recognition</a:t>
            </a:r>
          </a:p>
          <a:p>
            <a:r>
              <a:rPr lang="en-US" dirty="0" smtClean="0"/>
              <a:t>Good pay</a:t>
            </a:r>
          </a:p>
          <a:p>
            <a:r>
              <a:rPr lang="en-US" smtClean="0"/>
              <a:t>security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2" y="2590800"/>
            <a:ext cx="3348038" cy="251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Holland Hexagon</a:t>
            </a:r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7352897" cy="515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Vocational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don’t know what’s out there</a:t>
            </a:r>
          </a:p>
          <a:p>
            <a:r>
              <a:rPr lang="en-US" dirty="0" smtClean="0"/>
              <a:t>I don’t know what I want</a:t>
            </a:r>
          </a:p>
          <a:p>
            <a:r>
              <a:rPr lang="en-US" dirty="0" smtClean="0"/>
              <a:t>I don’t know what’s out there that fits me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Issues between Work and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Workaholism</a:t>
            </a:r>
            <a:endParaRPr lang="en-US" dirty="0" smtClean="0"/>
          </a:p>
          <a:p>
            <a:r>
              <a:rPr lang="en-US" dirty="0" smtClean="0"/>
              <a:t>Multiple roles</a:t>
            </a:r>
          </a:p>
          <a:p>
            <a:r>
              <a:rPr lang="en-US" dirty="0" smtClean="0"/>
              <a:t>Leisure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Me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pulen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quit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95</TotalTime>
  <Words>184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Metro</vt:lpstr>
      <vt:lpstr>Urban</vt:lpstr>
      <vt:lpstr>Oriel</vt:lpstr>
      <vt:lpstr>Flow</vt:lpstr>
      <vt:lpstr>Opulent</vt:lpstr>
      <vt:lpstr>Equity</vt:lpstr>
      <vt:lpstr>Technic</vt:lpstr>
      <vt:lpstr>Origin</vt:lpstr>
      <vt:lpstr>Work and Career Development</vt:lpstr>
      <vt:lpstr>Work</vt:lpstr>
      <vt:lpstr>Intrinsic reasons for Working</vt:lpstr>
      <vt:lpstr>Trends</vt:lpstr>
      <vt:lpstr>Slide 5</vt:lpstr>
      <vt:lpstr>Theory of Work Adjustment</vt:lpstr>
      <vt:lpstr>The Holland Hexagon</vt:lpstr>
      <vt:lpstr>Typical Vocational Issues</vt:lpstr>
      <vt:lpstr>Issues between Work and Life</vt:lpstr>
      <vt:lpstr>Stress reduction companies employed by companies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and Career Development</dc:title>
  <dc:creator> </dc:creator>
  <cp:lastModifiedBy> </cp:lastModifiedBy>
  <cp:revision>3</cp:revision>
  <dcterms:created xsi:type="dcterms:W3CDTF">2011-03-01T06:28:15Z</dcterms:created>
  <dcterms:modified xsi:type="dcterms:W3CDTF">2011-10-13T05:42:14Z</dcterms:modified>
</cp:coreProperties>
</file>